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186160554109656E-2"/>
          <c:y val="2.2533187526967289E-2"/>
          <c:w val="0.78761467305089961"/>
          <c:h val="0.840315869296176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Технофест (2023)</c:v>
                </c:pt>
                <c:pt idx="1">
                  <c:v>Битва роботов (2022)</c:v>
                </c:pt>
                <c:pt idx="2">
                  <c:v>Кванториада (2021)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0000CC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Технофест (2023)</c:v>
                </c:pt>
                <c:pt idx="1">
                  <c:v>Битва роботов (2022)</c:v>
                </c:pt>
                <c:pt idx="2">
                  <c:v>Кванториада (2021)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117696"/>
        <c:axId val="137119232"/>
      </c:barChart>
      <c:catAx>
        <c:axId val="137117696"/>
        <c:scaling>
          <c:orientation val="minMax"/>
        </c:scaling>
        <c:delete val="0"/>
        <c:axPos val="b"/>
        <c:majorTickMark val="out"/>
        <c:minorTickMark val="none"/>
        <c:tickLblPos val="nextTo"/>
        <c:crossAx val="137119232"/>
        <c:crosses val="autoZero"/>
        <c:auto val="1"/>
        <c:lblAlgn val="ctr"/>
        <c:lblOffset val="100"/>
        <c:noMultiLvlLbl val="0"/>
      </c:catAx>
      <c:valAx>
        <c:axId val="1371192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71176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0.06096</cdr:x>
      <cdr:y>0</cdr:y>
    </cdr:from>
    <cdr:to>
      <cdr:x>0.93904</cdr:x>
      <cdr:y>0.1491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535506" y="0"/>
          <a:ext cx="7713971" cy="923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 xmlns:a="http://schemas.openxmlformats.org/drawingml/2006/main"/>
        <a:p xmlns:a="http://schemas.openxmlformats.org/drawingml/2006/main">
          <a:pPr algn="ctr"/>
          <a:r>
            <a:rPr lang="ru-RU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rPr>
            <a:t>Достижения за 3 года</a:t>
          </a:r>
          <a:endParaRPr lang="ru-RU" sz="5400" b="1" cap="all" spc="0" dirty="0">
            <a:ln w="0"/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EC3D-4379-4787-A72D-A8FF08E6983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28E4-8AD1-4D86-9F48-5849D70DAB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866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EC3D-4379-4787-A72D-A8FF08E6983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28E4-8AD1-4D86-9F48-5849D70DAB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328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EC3D-4379-4787-A72D-A8FF08E6983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28E4-8AD1-4D86-9F48-5849D70DAB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36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EC3D-4379-4787-A72D-A8FF08E6983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28E4-8AD1-4D86-9F48-5849D70DAB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527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EC3D-4379-4787-A72D-A8FF08E6983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28E4-8AD1-4D86-9F48-5849D70DAB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90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EC3D-4379-4787-A72D-A8FF08E6983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28E4-8AD1-4D86-9F48-5849D70DAB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581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EC3D-4379-4787-A72D-A8FF08E6983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28E4-8AD1-4D86-9F48-5849D70DAB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459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EC3D-4379-4787-A72D-A8FF08E6983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28E4-8AD1-4D86-9F48-5849D70DAB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34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EC3D-4379-4787-A72D-A8FF08E6983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28E4-8AD1-4D86-9F48-5849D70DAB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375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EC3D-4379-4787-A72D-A8FF08E6983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28E4-8AD1-4D86-9F48-5849D70DAB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777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EC3D-4379-4787-A72D-A8FF08E6983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228E4-8AD1-4D86-9F48-5849D70DAB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253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FEC3D-4379-4787-A72D-A8FF08E6983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228E4-8AD1-4D86-9F48-5849D70DAB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95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029491758"/>
              </p:ext>
            </p:extLst>
          </p:nvPr>
        </p:nvGraphicFramePr>
        <p:xfrm>
          <a:off x="107504" y="476672"/>
          <a:ext cx="8784976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83091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игорь пузырьков</dc:creator>
  <cp:lastModifiedBy>игорь пузырьков</cp:lastModifiedBy>
  <cp:revision>10</cp:revision>
  <dcterms:created xsi:type="dcterms:W3CDTF">2024-02-26T10:39:10Z</dcterms:created>
  <dcterms:modified xsi:type="dcterms:W3CDTF">2024-02-26T10:58:17Z</dcterms:modified>
</cp:coreProperties>
</file>